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5"/>
  </p:notesMasterIdLst>
  <p:sldIdLst>
    <p:sldId id="256" r:id="rId3"/>
    <p:sldId id="257" r:id="rId4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1"/>
    <p:restoredTop sz="94660"/>
  </p:normalViewPr>
  <p:slideViewPr>
    <p:cSldViewPr snapToGrid="0">
      <p:cViewPr varScale="1">
        <p:scale>
          <a:sx n="19" d="100"/>
          <a:sy n="19" d="100"/>
        </p:scale>
        <p:origin x="307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7E148-FB6F-D64D-A67A-10AD0158CFBA}" type="doc">
      <dgm:prSet loTypeId="urn:microsoft.com/office/officeart/2005/8/layout/equation2" loCatId="" qsTypeId="urn:microsoft.com/office/officeart/2005/8/quickstyle/simple1" qsCatId="simple" csTypeId="urn:microsoft.com/office/officeart/2005/8/colors/accent0_2" csCatId="mainScheme" phldr="0"/>
      <dgm:spPr/>
    </dgm:pt>
    <dgm:pt modelId="{A1EB20BD-E46E-F943-94F8-F3ECE8496B3A}">
      <dgm:prSet phldrT="[Texte]" phldr="1"/>
      <dgm:spPr/>
      <dgm:t>
        <a:bodyPr/>
        <a:lstStyle/>
        <a:p>
          <a:endParaRPr lang="fr-FR"/>
        </a:p>
      </dgm:t>
    </dgm:pt>
    <dgm:pt modelId="{5C1C16ED-749E-E341-B6F5-62F4AD6C84AE}" type="parTrans" cxnId="{8A2A9D39-C456-8F41-AA8F-2DDCE121C93A}">
      <dgm:prSet/>
      <dgm:spPr/>
      <dgm:t>
        <a:bodyPr/>
        <a:lstStyle/>
        <a:p>
          <a:endParaRPr lang="fr-FR"/>
        </a:p>
      </dgm:t>
    </dgm:pt>
    <dgm:pt modelId="{E7512ADF-EF03-EB47-8CBE-FAEAC05BFDC8}" type="sibTrans" cxnId="{8A2A9D39-C456-8F41-AA8F-2DDCE121C93A}">
      <dgm:prSet/>
      <dgm:spPr/>
      <dgm:t>
        <a:bodyPr/>
        <a:lstStyle/>
        <a:p>
          <a:endParaRPr lang="fr-FR"/>
        </a:p>
      </dgm:t>
    </dgm:pt>
    <dgm:pt modelId="{F832015C-BA6D-CE40-A7C5-9809EB3CC3CC}">
      <dgm:prSet phldrT="[Texte]" phldr="1"/>
      <dgm:spPr/>
      <dgm:t>
        <a:bodyPr/>
        <a:lstStyle/>
        <a:p>
          <a:endParaRPr lang="fr-FR"/>
        </a:p>
      </dgm:t>
    </dgm:pt>
    <dgm:pt modelId="{94CC0DEA-3C24-1B4C-AB73-6D881FA103B7}" type="parTrans" cxnId="{0FCADC95-D9FA-B648-AB1B-E7D38A97CAE7}">
      <dgm:prSet/>
      <dgm:spPr/>
      <dgm:t>
        <a:bodyPr/>
        <a:lstStyle/>
        <a:p>
          <a:endParaRPr lang="fr-FR"/>
        </a:p>
      </dgm:t>
    </dgm:pt>
    <dgm:pt modelId="{F218271E-387C-AA4C-8EDE-D94603D399AB}" type="sibTrans" cxnId="{0FCADC95-D9FA-B648-AB1B-E7D38A97CAE7}">
      <dgm:prSet/>
      <dgm:spPr/>
      <dgm:t>
        <a:bodyPr/>
        <a:lstStyle/>
        <a:p>
          <a:endParaRPr lang="fr-FR"/>
        </a:p>
      </dgm:t>
    </dgm:pt>
    <dgm:pt modelId="{5580DF0D-8466-684F-B844-5D9CAF3F1629}">
      <dgm:prSet phldrT="[Texte]" phldr="1"/>
      <dgm:spPr/>
      <dgm:t>
        <a:bodyPr/>
        <a:lstStyle/>
        <a:p>
          <a:endParaRPr lang="fr-FR"/>
        </a:p>
      </dgm:t>
    </dgm:pt>
    <dgm:pt modelId="{4753347C-85B9-6942-BAF8-9F69C49E56FD}" type="parTrans" cxnId="{3CB58656-BC07-5F4E-9A4C-B9623C2EF32D}">
      <dgm:prSet/>
      <dgm:spPr/>
      <dgm:t>
        <a:bodyPr/>
        <a:lstStyle/>
        <a:p>
          <a:endParaRPr lang="fr-FR"/>
        </a:p>
      </dgm:t>
    </dgm:pt>
    <dgm:pt modelId="{E63477D1-B26E-5F42-9589-C170A8D58449}" type="sibTrans" cxnId="{3CB58656-BC07-5F4E-9A4C-B9623C2EF32D}">
      <dgm:prSet/>
      <dgm:spPr/>
      <dgm:t>
        <a:bodyPr/>
        <a:lstStyle/>
        <a:p>
          <a:endParaRPr lang="fr-FR"/>
        </a:p>
      </dgm:t>
    </dgm:pt>
    <dgm:pt modelId="{095AC099-0FBE-D84F-978F-155E7B7732D4}" type="pres">
      <dgm:prSet presAssocID="{2057E148-FB6F-D64D-A67A-10AD0158CFBA}" presName="Name0" presStyleCnt="0">
        <dgm:presLayoutVars>
          <dgm:dir/>
          <dgm:resizeHandles val="exact"/>
        </dgm:presLayoutVars>
      </dgm:prSet>
      <dgm:spPr/>
    </dgm:pt>
    <dgm:pt modelId="{EC32CA5D-8C36-E746-92ED-65CB180895C2}" type="pres">
      <dgm:prSet presAssocID="{2057E148-FB6F-D64D-A67A-10AD0158CFBA}" presName="vNodes" presStyleCnt="0"/>
      <dgm:spPr/>
    </dgm:pt>
    <dgm:pt modelId="{0A4AD9EB-C663-5E44-9F3F-DE23827469FC}" type="pres">
      <dgm:prSet presAssocID="{A1EB20BD-E46E-F943-94F8-F3ECE8496B3A}" presName="node" presStyleLbl="node1" presStyleIdx="0" presStyleCnt="3">
        <dgm:presLayoutVars>
          <dgm:bulletEnabled val="1"/>
        </dgm:presLayoutVars>
      </dgm:prSet>
      <dgm:spPr/>
    </dgm:pt>
    <dgm:pt modelId="{EB54E2E1-A7A2-1D47-8F96-3D7861E3E9DF}" type="pres">
      <dgm:prSet presAssocID="{E7512ADF-EF03-EB47-8CBE-FAEAC05BFDC8}" presName="spacerT" presStyleCnt="0"/>
      <dgm:spPr/>
    </dgm:pt>
    <dgm:pt modelId="{32FD6F40-A26E-4C4C-B641-501E24F1E62B}" type="pres">
      <dgm:prSet presAssocID="{E7512ADF-EF03-EB47-8CBE-FAEAC05BFDC8}" presName="sibTrans" presStyleLbl="sibTrans2D1" presStyleIdx="0" presStyleCnt="2"/>
      <dgm:spPr/>
    </dgm:pt>
    <dgm:pt modelId="{06578961-FFAD-774B-9741-EF5633A9E2D6}" type="pres">
      <dgm:prSet presAssocID="{E7512ADF-EF03-EB47-8CBE-FAEAC05BFDC8}" presName="spacerB" presStyleCnt="0"/>
      <dgm:spPr/>
    </dgm:pt>
    <dgm:pt modelId="{853773BD-464A-754E-A252-DF7B9156A460}" type="pres">
      <dgm:prSet presAssocID="{F832015C-BA6D-CE40-A7C5-9809EB3CC3CC}" presName="node" presStyleLbl="node1" presStyleIdx="1" presStyleCnt="3">
        <dgm:presLayoutVars>
          <dgm:bulletEnabled val="1"/>
        </dgm:presLayoutVars>
      </dgm:prSet>
      <dgm:spPr/>
    </dgm:pt>
    <dgm:pt modelId="{D4A5EEA9-C602-2947-831A-B241223C6C69}" type="pres">
      <dgm:prSet presAssocID="{2057E148-FB6F-D64D-A67A-10AD0158CFBA}" presName="sibTransLast" presStyleLbl="sibTrans2D1" presStyleIdx="1" presStyleCnt="2"/>
      <dgm:spPr/>
    </dgm:pt>
    <dgm:pt modelId="{7B1163C2-6D1D-D24A-A87D-8FC44B2F16C6}" type="pres">
      <dgm:prSet presAssocID="{2057E148-FB6F-D64D-A67A-10AD0158CFBA}" presName="connectorText" presStyleLbl="sibTrans2D1" presStyleIdx="1" presStyleCnt="2"/>
      <dgm:spPr/>
    </dgm:pt>
    <dgm:pt modelId="{C0FBE32A-56F6-9F4A-85B6-A0A88B70A5D8}" type="pres">
      <dgm:prSet presAssocID="{2057E148-FB6F-D64D-A67A-10AD0158CFBA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E2012F1D-478B-6148-9CA1-0B00CB84F29E}" type="presOf" srcId="{F218271E-387C-AA4C-8EDE-D94603D399AB}" destId="{7B1163C2-6D1D-D24A-A87D-8FC44B2F16C6}" srcOrd="1" destOrd="0" presId="urn:microsoft.com/office/officeart/2005/8/layout/equation2"/>
    <dgm:cxn modelId="{70207136-A867-E54B-9878-587CFAC77CAC}" type="presOf" srcId="{5580DF0D-8466-684F-B844-5D9CAF3F1629}" destId="{C0FBE32A-56F6-9F4A-85B6-A0A88B70A5D8}" srcOrd="0" destOrd="0" presId="urn:microsoft.com/office/officeart/2005/8/layout/equation2"/>
    <dgm:cxn modelId="{8A2A9D39-C456-8F41-AA8F-2DDCE121C93A}" srcId="{2057E148-FB6F-D64D-A67A-10AD0158CFBA}" destId="{A1EB20BD-E46E-F943-94F8-F3ECE8496B3A}" srcOrd="0" destOrd="0" parTransId="{5C1C16ED-749E-E341-B6F5-62F4AD6C84AE}" sibTransId="{E7512ADF-EF03-EB47-8CBE-FAEAC05BFDC8}"/>
    <dgm:cxn modelId="{4FD85D41-093D-E049-9D25-3D1B330198DF}" type="presOf" srcId="{A1EB20BD-E46E-F943-94F8-F3ECE8496B3A}" destId="{0A4AD9EB-C663-5E44-9F3F-DE23827469FC}" srcOrd="0" destOrd="0" presId="urn:microsoft.com/office/officeart/2005/8/layout/equation2"/>
    <dgm:cxn modelId="{3CB58656-BC07-5F4E-9A4C-B9623C2EF32D}" srcId="{2057E148-FB6F-D64D-A67A-10AD0158CFBA}" destId="{5580DF0D-8466-684F-B844-5D9CAF3F1629}" srcOrd="2" destOrd="0" parTransId="{4753347C-85B9-6942-BAF8-9F69C49E56FD}" sibTransId="{E63477D1-B26E-5F42-9589-C170A8D58449}"/>
    <dgm:cxn modelId="{E50F3D5B-59C2-9A44-82B3-2F4E0B231E5B}" type="presOf" srcId="{F832015C-BA6D-CE40-A7C5-9809EB3CC3CC}" destId="{853773BD-464A-754E-A252-DF7B9156A460}" srcOrd="0" destOrd="0" presId="urn:microsoft.com/office/officeart/2005/8/layout/equation2"/>
    <dgm:cxn modelId="{F81AAF7D-E8A7-5E4C-873D-1A85BB2EB395}" type="presOf" srcId="{2057E148-FB6F-D64D-A67A-10AD0158CFBA}" destId="{095AC099-0FBE-D84F-978F-155E7B7732D4}" srcOrd="0" destOrd="0" presId="urn:microsoft.com/office/officeart/2005/8/layout/equation2"/>
    <dgm:cxn modelId="{1D673788-1EF2-D140-9EAC-4EE14669C6AB}" type="presOf" srcId="{E7512ADF-EF03-EB47-8CBE-FAEAC05BFDC8}" destId="{32FD6F40-A26E-4C4C-B641-501E24F1E62B}" srcOrd="0" destOrd="0" presId="urn:microsoft.com/office/officeart/2005/8/layout/equation2"/>
    <dgm:cxn modelId="{0FCADC95-D9FA-B648-AB1B-E7D38A97CAE7}" srcId="{2057E148-FB6F-D64D-A67A-10AD0158CFBA}" destId="{F832015C-BA6D-CE40-A7C5-9809EB3CC3CC}" srcOrd="1" destOrd="0" parTransId="{94CC0DEA-3C24-1B4C-AB73-6D881FA103B7}" sibTransId="{F218271E-387C-AA4C-8EDE-D94603D399AB}"/>
    <dgm:cxn modelId="{AC63E6EE-98E0-EE4A-A186-F6D12C916F25}" type="presOf" srcId="{F218271E-387C-AA4C-8EDE-D94603D399AB}" destId="{D4A5EEA9-C602-2947-831A-B241223C6C69}" srcOrd="0" destOrd="0" presId="urn:microsoft.com/office/officeart/2005/8/layout/equation2"/>
    <dgm:cxn modelId="{E3055A6B-5712-AE4A-9B5F-53980BD6714E}" type="presParOf" srcId="{095AC099-0FBE-D84F-978F-155E7B7732D4}" destId="{EC32CA5D-8C36-E746-92ED-65CB180895C2}" srcOrd="0" destOrd="0" presId="urn:microsoft.com/office/officeart/2005/8/layout/equation2"/>
    <dgm:cxn modelId="{6D20521D-E188-9142-889C-EFF8D994D4F3}" type="presParOf" srcId="{EC32CA5D-8C36-E746-92ED-65CB180895C2}" destId="{0A4AD9EB-C663-5E44-9F3F-DE23827469FC}" srcOrd="0" destOrd="0" presId="urn:microsoft.com/office/officeart/2005/8/layout/equation2"/>
    <dgm:cxn modelId="{F0700831-C11D-4E4C-906E-D2DE6405AA3D}" type="presParOf" srcId="{EC32CA5D-8C36-E746-92ED-65CB180895C2}" destId="{EB54E2E1-A7A2-1D47-8F96-3D7861E3E9DF}" srcOrd="1" destOrd="0" presId="urn:microsoft.com/office/officeart/2005/8/layout/equation2"/>
    <dgm:cxn modelId="{A4F7EB4D-1494-8C45-9DA8-0D1398B69754}" type="presParOf" srcId="{EC32CA5D-8C36-E746-92ED-65CB180895C2}" destId="{32FD6F40-A26E-4C4C-B641-501E24F1E62B}" srcOrd="2" destOrd="0" presId="urn:microsoft.com/office/officeart/2005/8/layout/equation2"/>
    <dgm:cxn modelId="{54AD306A-8E8C-D144-918F-BDCC5AC85983}" type="presParOf" srcId="{EC32CA5D-8C36-E746-92ED-65CB180895C2}" destId="{06578961-FFAD-774B-9741-EF5633A9E2D6}" srcOrd="3" destOrd="0" presId="urn:microsoft.com/office/officeart/2005/8/layout/equation2"/>
    <dgm:cxn modelId="{DAFC7684-3C02-DE4E-84B1-B12498E05940}" type="presParOf" srcId="{EC32CA5D-8C36-E746-92ED-65CB180895C2}" destId="{853773BD-464A-754E-A252-DF7B9156A460}" srcOrd="4" destOrd="0" presId="urn:microsoft.com/office/officeart/2005/8/layout/equation2"/>
    <dgm:cxn modelId="{0E9C66E8-5F0E-6349-9C34-E640970D7897}" type="presParOf" srcId="{095AC099-0FBE-D84F-978F-155E7B7732D4}" destId="{D4A5EEA9-C602-2947-831A-B241223C6C69}" srcOrd="1" destOrd="0" presId="urn:microsoft.com/office/officeart/2005/8/layout/equation2"/>
    <dgm:cxn modelId="{26F4C389-C8B9-1042-A59B-9BFB41381DD3}" type="presParOf" srcId="{D4A5EEA9-C602-2947-831A-B241223C6C69}" destId="{7B1163C2-6D1D-D24A-A87D-8FC44B2F16C6}" srcOrd="0" destOrd="0" presId="urn:microsoft.com/office/officeart/2005/8/layout/equation2"/>
    <dgm:cxn modelId="{9ED42EBF-3D0B-8346-B2ED-077407D33A8F}" type="presParOf" srcId="{095AC099-0FBE-D84F-978F-155E7B7732D4}" destId="{C0FBE32A-56F6-9F4A-85B6-A0A88B70A5D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C9A51D-A9A6-2841-ACD1-35F1A4F7635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B98B3F79-0BEF-6C41-8E5F-70C0A4E21D55}">
      <dgm:prSet/>
      <dgm:spPr/>
      <dgm:t>
        <a:bodyPr/>
        <a:lstStyle/>
        <a:p>
          <a:r>
            <a:rPr lang="en-US" b="1"/>
            <a:t>SubTitle (3)</a:t>
          </a:r>
          <a:endParaRPr lang="fr-FR"/>
        </a:p>
      </dgm:t>
    </dgm:pt>
    <dgm:pt modelId="{E522C821-71A0-1041-9CD3-3FA20E03BF0D}" type="parTrans" cxnId="{25830D4B-EA63-6647-A5A1-588A32480EF1}">
      <dgm:prSet/>
      <dgm:spPr/>
      <dgm:t>
        <a:bodyPr/>
        <a:lstStyle/>
        <a:p>
          <a:endParaRPr lang="fr-FR"/>
        </a:p>
      </dgm:t>
    </dgm:pt>
    <dgm:pt modelId="{7CD28920-2CCD-7C4F-B357-3B2E8E36E692}" type="sibTrans" cxnId="{25830D4B-EA63-6647-A5A1-588A32480EF1}">
      <dgm:prSet/>
      <dgm:spPr/>
      <dgm:t>
        <a:bodyPr/>
        <a:lstStyle/>
        <a:p>
          <a:endParaRPr lang="fr-FR"/>
        </a:p>
      </dgm:t>
    </dgm:pt>
    <dgm:pt modelId="{0B45F05F-2301-CD47-AE01-BA516D7BD0D8}" type="pres">
      <dgm:prSet presAssocID="{44C9A51D-A9A6-2841-ACD1-35F1A4F76350}" presName="linearFlow" presStyleCnt="0">
        <dgm:presLayoutVars>
          <dgm:dir/>
          <dgm:animLvl val="lvl"/>
          <dgm:resizeHandles val="exact"/>
        </dgm:presLayoutVars>
      </dgm:prSet>
      <dgm:spPr/>
    </dgm:pt>
    <dgm:pt modelId="{6364D377-D712-9243-B619-BB95A2BA68EE}" type="pres">
      <dgm:prSet presAssocID="{B98B3F79-0BEF-6C41-8E5F-70C0A4E21D55}" presName="composite" presStyleCnt="0"/>
      <dgm:spPr/>
    </dgm:pt>
    <dgm:pt modelId="{FDFC6415-F963-D74E-92E6-35B1F7AECB9B}" type="pres">
      <dgm:prSet presAssocID="{B98B3F79-0BEF-6C41-8E5F-70C0A4E21D55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D7D1A9B2-3F7D-1146-BE63-80BBA8CA5FC5}" type="pres">
      <dgm:prSet presAssocID="{B98B3F79-0BEF-6C41-8E5F-70C0A4E21D55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A525F217-FE23-1E46-A799-6C714216219A}" type="presOf" srcId="{B98B3F79-0BEF-6C41-8E5F-70C0A4E21D55}" destId="{FDFC6415-F963-D74E-92E6-35B1F7AECB9B}" srcOrd="0" destOrd="0" presId="urn:microsoft.com/office/officeart/2005/8/layout/chevron2"/>
    <dgm:cxn modelId="{25830D4B-EA63-6647-A5A1-588A32480EF1}" srcId="{44C9A51D-A9A6-2841-ACD1-35F1A4F76350}" destId="{B98B3F79-0BEF-6C41-8E5F-70C0A4E21D55}" srcOrd="0" destOrd="0" parTransId="{E522C821-71A0-1041-9CD3-3FA20E03BF0D}" sibTransId="{7CD28920-2CCD-7C4F-B357-3B2E8E36E692}"/>
    <dgm:cxn modelId="{E6332F5B-3EE4-DB4C-9BDE-D26930297A75}" type="presOf" srcId="{44C9A51D-A9A6-2841-ACD1-35F1A4F76350}" destId="{0B45F05F-2301-CD47-AE01-BA516D7BD0D8}" srcOrd="0" destOrd="0" presId="urn:microsoft.com/office/officeart/2005/8/layout/chevron2"/>
    <dgm:cxn modelId="{E33FF3FD-79E6-6B4B-8915-7E3AAA787339}" type="presParOf" srcId="{0B45F05F-2301-CD47-AE01-BA516D7BD0D8}" destId="{6364D377-D712-9243-B619-BB95A2BA68EE}" srcOrd="0" destOrd="0" presId="urn:microsoft.com/office/officeart/2005/8/layout/chevron2"/>
    <dgm:cxn modelId="{7D9F0F13-D7F6-2A45-8A85-F0F6D3913570}" type="presParOf" srcId="{6364D377-D712-9243-B619-BB95A2BA68EE}" destId="{FDFC6415-F963-D74E-92E6-35B1F7AECB9B}" srcOrd="0" destOrd="0" presId="urn:microsoft.com/office/officeart/2005/8/layout/chevron2"/>
    <dgm:cxn modelId="{B5CA945F-87D1-F14E-B2EA-4C7179FB78A5}" type="presParOf" srcId="{6364D377-D712-9243-B619-BB95A2BA68EE}" destId="{D7D1A9B2-3F7D-1146-BE63-80BBA8CA5FC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57E148-FB6F-D64D-A67A-10AD0158CFBA}" type="doc">
      <dgm:prSet loTypeId="urn:microsoft.com/office/officeart/2005/8/layout/equation2" loCatId="" qsTypeId="urn:microsoft.com/office/officeart/2005/8/quickstyle/simple1" qsCatId="simple" csTypeId="urn:microsoft.com/office/officeart/2005/8/colors/accent0_2" csCatId="mainScheme" phldr="0"/>
      <dgm:spPr/>
    </dgm:pt>
    <dgm:pt modelId="{A1EB20BD-E46E-F943-94F8-F3ECE8496B3A}">
      <dgm:prSet phldrT="[Texte]" phldr="1"/>
      <dgm:spPr/>
      <dgm:t>
        <a:bodyPr/>
        <a:lstStyle/>
        <a:p>
          <a:endParaRPr lang="fr-FR"/>
        </a:p>
      </dgm:t>
    </dgm:pt>
    <dgm:pt modelId="{5C1C16ED-749E-E341-B6F5-62F4AD6C84AE}" type="parTrans" cxnId="{8A2A9D39-C456-8F41-AA8F-2DDCE121C93A}">
      <dgm:prSet/>
      <dgm:spPr/>
      <dgm:t>
        <a:bodyPr/>
        <a:lstStyle/>
        <a:p>
          <a:endParaRPr lang="fr-FR"/>
        </a:p>
      </dgm:t>
    </dgm:pt>
    <dgm:pt modelId="{E7512ADF-EF03-EB47-8CBE-FAEAC05BFDC8}" type="sibTrans" cxnId="{8A2A9D39-C456-8F41-AA8F-2DDCE121C93A}">
      <dgm:prSet/>
      <dgm:spPr/>
      <dgm:t>
        <a:bodyPr/>
        <a:lstStyle/>
        <a:p>
          <a:endParaRPr lang="fr-FR"/>
        </a:p>
      </dgm:t>
    </dgm:pt>
    <dgm:pt modelId="{F832015C-BA6D-CE40-A7C5-9809EB3CC3CC}">
      <dgm:prSet phldrT="[Texte]" phldr="1"/>
      <dgm:spPr/>
      <dgm:t>
        <a:bodyPr/>
        <a:lstStyle/>
        <a:p>
          <a:endParaRPr lang="fr-FR"/>
        </a:p>
      </dgm:t>
    </dgm:pt>
    <dgm:pt modelId="{94CC0DEA-3C24-1B4C-AB73-6D881FA103B7}" type="parTrans" cxnId="{0FCADC95-D9FA-B648-AB1B-E7D38A97CAE7}">
      <dgm:prSet/>
      <dgm:spPr/>
      <dgm:t>
        <a:bodyPr/>
        <a:lstStyle/>
        <a:p>
          <a:endParaRPr lang="fr-FR"/>
        </a:p>
      </dgm:t>
    </dgm:pt>
    <dgm:pt modelId="{F218271E-387C-AA4C-8EDE-D94603D399AB}" type="sibTrans" cxnId="{0FCADC95-D9FA-B648-AB1B-E7D38A97CAE7}">
      <dgm:prSet/>
      <dgm:spPr/>
      <dgm:t>
        <a:bodyPr/>
        <a:lstStyle/>
        <a:p>
          <a:endParaRPr lang="fr-FR"/>
        </a:p>
      </dgm:t>
    </dgm:pt>
    <dgm:pt modelId="{5580DF0D-8466-684F-B844-5D9CAF3F1629}">
      <dgm:prSet phldrT="[Texte]" phldr="1"/>
      <dgm:spPr/>
      <dgm:t>
        <a:bodyPr/>
        <a:lstStyle/>
        <a:p>
          <a:endParaRPr lang="fr-FR" dirty="0"/>
        </a:p>
      </dgm:t>
    </dgm:pt>
    <dgm:pt modelId="{4753347C-85B9-6942-BAF8-9F69C49E56FD}" type="parTrans" cxnId="{3CB58656-BC07-5F4E-9A4C-B9623C2EF32D}">
      <dgm:prSet/>
      <dgm:spPr/>
      <dgm:t>
        <a:bodyPr/>
        <a:lstStyle/>
        <a:p>
          <a:endParaRPr lang="fr-FR"/>
        </a:p>
      </dgm:t>
    </dgm:pt>
    <dgm:pt modelId="{E63477D1-B26E-5F42-9589-C170A8D58449}" type="sibTrans" cxnId="{3CB58656-BC07-5F4E-9A4C-B9623C2EF32D}">
      <dgm:prSet/>
      <dgm:spPr/>
      <dgm:t>
        <a:bodyPr/>
        <a:lstStyle/>
        <a:p>
          <a:endParaRPr lang="fr-FR"/>
        </a:p>
      </dgm:t>
    </dgm:pt>
    <dgm:pt modelId="{095AC099-0FBE-D84F-978F-155E7B7732D4}" type="pres">
      <dgm:prSet presAssocID="{2057E148-FB6F-D64D-A67A-10AD0158CFBA}" presName="Name0" presStyleCnt="0">
        <dgm:presLayoutVars>
          <dgm:dir/>
          <dgm:resizeHandles val="exact"/>
        </dgm:presLayoutVars>
      </dgm:prSet>
      <dgm:spPr/>
    </dgm:pt>
    <dgm:pt modelId="{EC32CA5D-8C36-E746-92ED-65CB180895C2}" type="pres">
      <dgm:prSet presAssocID="{2057E148-FB6F-D64D-A67A-10AD0158CFBA}" presName="vNodes" presStyleCnt="0"/>
      <dgm:spPr/>
    </dgm:pt>
    <dgm:pt modelId="{0A4AD9EB-C663-5E44-9F3F-DE23827469FC}" type="pres">
      <dgm:prSet presAssocID="{A1EB20BD-E46E-F943-94F8-F3ECE8496B3A}" presName="node" presStyleLbl="node1" presStyleIdx="0" presStyleCnt="3">
        <dgm:presLayoutVars>
          <dgm:bulletEnabled val="1"/>
        </dgm:presLayoutVars>
      </dgm:prSet>
      <dgm:spPr/>
    </dgm:pt>
    <dgm:pt modelId="{EB54E2E1-A7A2-1D47-8F96-3D7861E3E9DF}" type="pres">
      <dgm:prSet presAssocID="{E7512ADF-EF03-EB47-8CBE-FAEAC05BFDC8}" presName="spacerT" presStyleCnt="0"/>
      <dgm:spPr/>
    </dgm:pt>
    <dgm:pt modelId="{32FD6F40-A26E-4C4C-B641-501E24F1E62B}" type="pres">
      <dgm:prSet presAssocID="{E7512ADF-EF03-EB47-8CBE-FAEAC05BFDC8}" presName="sibTrans" presStyleLbl="sibTrans2D1" presStyleIdx="0" presStyleCnt="2"/>
      <dgm:spPr/>
    </dgm:pt>
    <dgm:pt modelId="{06578961-FFAD-774B-9741-EF5633A9E2D6}" type="pres">
      <dgm:prSet presAssocID="{E7512ADF-EF03-EB47-8CBE-FAEAC05BFDC8}" presName="spacerB" presStyleCnt="0"/>
      <dgm:spPr/>
    </dgm:pt>
    <dgm:pt modelId="{853773BD-464A-754E-A252-DF7B9156A460}" type="pres">
      <dgm:prSet presAssocID="{F832015C-BA6D-CE40-A7C5-9809EB3CC3CC}" presName="node" presStyleLbl="node1" presStyleIdx="1" presStyleCnt="3">
        <dgm:presLayoutVars>
          <dgm:bulletEnabled val="1"/>
        </dgm:presLayoutVars>
      </dgm:prSet>
      <dgm:spPr/>
    </dgm:pt>
    <dgm:pt modelId="{D4A5EEA9-C602-2947-831A-B241223C6C69}" type="pres">
      <dgm:prSet presAssocID="{2057E148-FB6F-D64D-A67A-10AD0158CFBA}" presName="sibTransLast" presStyleLbl="sibTrans2D1" presStyleIdx="1" presStyleCnt="2"/>
      <dgm:spPr/>
    </dgm:pt>
    <dgm:pt modelId="{7B1163C2-6D1D-D24A-A87D-8FC44B2F16C6}" type="pres">
      <dgm:prSet presAssocID="{2057E148-FB6F-D64D-A67A-10AD0158CFBA}" presName="connectorText" presStyleLbl="sibTrans2D1" presStyleIdx="1" presStyleCnt="2"/>
      <dgm:spPr/>
    </dgm:pt>
    <dgm:pt modelId="{C0FBE32A-56F6-9F4A-85B6-A0A88B70A5D8}" type="pres">
      <dgm:prSet presAssocID="{2057E148-FB6F-D64D-A67A-10AD0158CFBA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E2012F1D-478B-6148-9CA1-0B00CB84F29E}" type="presOf" srcId="{F218271E-387C-AA4C-8EDE-D94603D399AB}" destId="{7B1163C2-6D1D-D24A-A87D-8FC44B2F16C6}" srcOrd="1" destOrd="0" presId="urn:microsoft.com/office/officeart/2005/8/layout/equation2"/>
    <dgm:cxn modelId="{70207136-A867-E54B-9878-587CFAC77CAC}" type="presOf" srcId="{5580DF0D-8466-684F-B844-5D9CAF3F1629}" destId="{C0FBE32A-56F6-9F4A-85B6-A0A88B70A5D8}" srcOrd="0" destOrd="0" presId="urn:microsoft.com/office/officeart/2005/8/layout/equation2"/>
    <dgm:cxn modelId="{8A2A9D39-C456-8F41-AA8F-2DDCE121C93A}" srcId="{2057E148-FB6F-D64D-A67A-10AD0158CFBA}" destId="{A1EB20BD-E46E-F943-94F8-F3ECE8496B3A}" srcOrd="0" destOrd="0" parTransId="{5C1C16ED-749E-E341-B6F5-62F4AD6C84AE}" sibTransId="{E7512ADF-EF03-EB47-8CBE-FAEAC05BFDC8}"/>
    <dgm:cxn modelId="{4FD85D41-093D-E049-9D25-3D1B330198DF}" type="presOf" srcId="{A1EB20BD-E46E-F943-94F8-F3ECE8496B3A}" destId="{0A4AD9EB-C663-5E44-9F3F-DE23827469FC}" srcOrd="0" destOrd="0" presId="urn:microsoft.com/office/officeart/2005/8/layout/equation2"/>
    <dgm:cxn modelId="{3CB58656-BC07-5F4E-9A4C-B9623C2EF32D}" srcId="{2057E148-FB6F-D64D-A67A-10AD0158CFBA}" destId="{5580DF0D-8466-684F-B844-5D9CAF3F1629}" srcOrd="2" destOrd="0" parTransId="{4753347C-85B9-6942-BAF8-9F69C49E56FD}" sibTransId="{E63477D1-B26E-5F42-9589-C170A8D58449}"/>
    <dgm:cxn modelId="{E50F3D5B-59C2-9A44-82B3-2F4E0B231E5B}" type="presOf" srcId="{F832015C-BA6D-CE40-A7C5-9809EB3CC3CC}" destId="{853773BD-464A-754E-A252-DF7B9156A460}" srcOrd="0" destOrd="0" presId="urn:microsoft.com/office/officeart/2005/8/layout/equation2"/>
    <dgm:cxn modelId="{F81AAF7D-E8A7-5E4C-873D-1A85BB2EB395}" type="presOf" srcId="{2057E148-FB6F-D64D-A67A-10AD0158CFBA}" destId="{095AC099-0FBE-D84F-978F-155E7B7732D4}" srcOrd="0" destOrd="0" presId="urn:microsoft.com/office/officeart/2005/8/layout/equation2"/>
    <dgm:cxn modelId="{1D673788-1EF2-D140-9EAC-4EE14669C6AB}" type="presOf" srcId="{E7512ADF-EF03-EB47-8CBE-FAEAC05BFDC8}" destId="{32FD6F40-A26E-4C4C-B641-501E24F1E62B}" srcOrd="0" destOrd="0" presId="urn:microsoft.com/office/officeart/2005/8/layout/equation2"/>
    <dgm:cxn modelId="{0FCADC95-D9FA-B648-AB1B-E7D38A97CAE7}" srcId="{2057E148-FB6F-D64D-A67A-10AD0158CFBA}" destId="{F832015C-BA6D-CE40-A7C5-9809EB3CC3CC}" srcOrd="1" destOrd="0" parTransId="{94CC0DEA-3C24-1B4C-AB73-6D881FA103B7}" sibTransId="{F218271E-387C-AA4C-8EDE-D94603D399AB}"/>
    <dgm:cxn modelId="{AC63E6EE-98E0-EE4A-A186-F6D12C916F25}" type="presOf" srcId="{F218271E-387C-AA4C-8EDE-D94603D399AB}" destId="{D4A5EEA9-C602-2947-831A-B241223C6C69}" srcOrd="0" destOrd="0" presId="urn:microsoft.com/office/officeart/2005/8/layout/equation2"/>
    <dgm:cxn modelId="{E3055A6B-5712-AE4A-9B5F-53980BD6714E}" type="presParOf" srcId="{095AC099-0FBE-D84F-978F-155E7B7732D4}" destId="{EC32CA5D-8C36-E746-92ED-65CB180895C2}" srcOrd="0" destOrd="0" presId="urn:microsoft.com/office/officeart/2005/8/layout/equation2"/>
    <dgm:cxn modelId="{6D20521D-E188-9142-889C-EFF8D994D4F3}" type="presParOf" srcId="{EC32CA5D-8C36-E746-92ED-65CB180895C2}" destId="{0A4AD9EB-C663-5E44-9F3F-DE23827469FC}" srcOrd="0" destOrd="0" presId="urn:microsoft.com/office/officeart/2005/8/layout/equation2"/>
    <dgm:cxn modelId="{F0700831-C11D-4E4C-906E-D2DE6405AA3D}" type="presParOf" srcId="{EC32CA5D-8C36-E746-92ED-65CB180895C2}" destId="{EB54E2E1-A7A2-1D47-8F96-3D7861E3E9DF}" srcOrd="1" destOrd="0" presId="urn:microsoft.com/office/officeart/2005/8/layout/equation2"/>
    <dgm:cxn modelId="{A4F7EB4D-1494-8C45-9DA8-0D1398B69754}" type="presParOf" srcId="{EC32CA5D-8C36-E746-92ED-65CB180895C2}" destId="{32FD6F40-A26E-4C4C-B641-501E24F1E62B}" srcOrd="2" destOrd="0" presId="urn:microsoft.com/office/officeart/2005/8/layout/equation2"/>
    <dgm:cxn modelId="{54AD306A-8E8C-D144-918F-BDCC5AC85983}" type="presParOf" srcId="{EC32CA5D-8C36-E746-92ED-65CB180895C2}" destId="{06578961-FFAD-774B-9741-EF5633A9E2D6}" srcOrd="3" destOrd="0" presId="urn:microsoft.com/office/officeart/2005/8/layout/equation2"/>
    <dgm:cxn modelId="{DAFC7684-3C02-DE4E-84B1-B12498E05940}" type="presParOf" srcId="{EC32CA5D-8C36-E746-92ED-65CB180895C2}" destId="{853773BD-464A-754E-A252-DF7B9156A460}" srcOrd="4" destOrd="0" presId="urn:microsoft.com/office/officeart/2005/8/layout/equation2"/>
    <dgm:cxn modelId="{0E9C66E8-5F0E-6349-9C34-E640970D7897}" type="presParOf" srcId="{095AC099-0FBE-D84F-978F-155E7B7732D4}" destId="{D4A5EEA9-C602-2947-831A-B241223C6C69}" srcOrd="1" destOrd="0" presId="urn:microsoft.com/office/officeart/2005/8/layout/equation2"/>
    <dgm:cxn modelId="{26F4C389-C8B9-1042-A59B-9BFB41381DD3}" type="presParOf" srcId="{D4A5EEA9-C602-2947-831A-B241223C6C69}" destId="{7B1163C2-6D1D-D24A-A87D-8FC44B2F16C6}" srcOrd="0" destOrd="0" presId="urn:microsoft.com/office/officeart/2005/8/layout/equation2"/>
    <dgm:cxn modelId="{9ED42EBF-3D0B-8346-B2ED-077407D33A8F}" type="presParOf" srcId="{095AC099-0FBE-D84F-978F-155E7B7732D4}" destId="{C0FBE32A-56F6-9F4A-85B6-A0A88B70A5D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C9A51D-A9A6-2841-ACD1-35F1A4F7635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B98B3F79-0BEF-6C41-8E5F-70C0A4E21D55}">
      <dgm:prSet/>
      <dgm:spPr/>
      <dgm:t>
        <a:bodyPr/>
        <a:lstStyle/>
        <a:p>
          <a:r>
            <a:rPr lang="en-US" b="1"/>
            <a:t>SubTitle (3)</a:t>
          </a:r>
          <a:endParaRPr lang="fr-FR"/>
        </a:p>
      </dgm:t>
    </dgm:pt>
    <dgm:pt modelId="{E522C821-71A0-1041-9CD3-3FA20E03BF0D}" type="parTrans" cxnId="{25830D4B-EA63-6647-A5A1-588A32480EF1}">
      <dgm:prSet/>
      <dgm:spPr/>
      <dgm:t>
        <a:bodyPr/>
        <a:lstStyle/>
        <a:p>
          <a:endParaRPr lang="fr-FR"/>
        </a:p>
      </dgm:t>
    </dgm:pt>
    <dgm:pt modelId="{7CD28920-2CCD-7C4F-B357-3B2E8E36E692}" type="sibTrans" cxnId="{25830D4B-EA63-6647-A5A1-588A32480EF1}">
      <dgm:prSet/>
      <dgm:spPr/>
      <dgm:t>
        <a:bodyPr/>
        <a:lstStyle/>
        <a:p>
          <a:endParaRPr lang="fr-FR"/>
        </a:p>
      </dgm:t>
    </dgm:pt>
    <dgm:pt modelId="{0B45F05F-2301-CD47-AE01-BA516D7BD0D8}" type="pres">
      <dgm:prSet presAssocID="{44C9A51D-A9A6-2841-ACD1-35F1A4F76350}" presName="linearFlow" presStyleCnt="0">
        <dgm:presLayoutVars>
          <dgm:dir/>
          <dgm:animLvl val="lvl"/>
          <dgm:resizeHandles val="exact"/>
        </dgm:presLayoutVars>
      </dgm:prSet>
      <dgm:spPr/>
    </dgm:pt>
    <dgm:pt modelId="{6364D377-D712-9243-B619-BB95A2BA68EE}" type="pres">
      <dgm:prSet presAssocID="{B98B3F79-0BEF-6C41-8E5F-70C0A4E21D55}" presName="composite" presStyleCnt="0"/>
      <dgm:spPr/>
    </dgm:pt>
    <dgm:pt modelId="{FDFC6415-F963-D74E-92E6-35B1F7AECB9B}" type="pres">
      <dgm:prSet presAssocID="{B98B3F79-0BEF-6C41-8E5F-70C0A4E21D55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D7D1A9B2-3F7D-1146-BE63-80BBA8CA5FC5}" type="pres">
      <dgm:prSet presAssocID="{B98B3F79-0BEF-6C41-8E5F-70C0A4E21D55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A525F217-FE23-1E46-A799-6C714216219A}" type="presOf" srcId="{B98B3F79-0BEF-6C41-8E5F-70C0A4E21D55}" destId="{FDFC6415-F963-D74E-92E6-35B1F7AECB9B}" srcOrd="0" destOrd="0" presId="urn:microsoft.com/office/officeart/2005/8/layout/chevron2"/>
    <dgm:cxn modelId="{25830D4B-EA63-6647-A5A1-588A32480EF1}" srcId="{44C9A51D-A9A6-2841-ACD1-35F1A4F76350}" destId="{B98B3F79-0BEF-6C41-8E5F-70C0A4E21D55}" srcOrd="0" destOrd="0" parTransId="{E522C821-71A0-1041-9CD3-3FA20E03BF0D}" sibTransId="{7CD28920-2CCD-7C4F-B357-3B2E8E36E692}"/>
    <dgm:cxn modelId="{E6332F5B-3EE4-DB4C-9BDE-D26930297A75}" type="presOf" srcId="{44C9A51D-A9A6-2841-ACD1-35F1A4F76350}" destId="{0B45F05F-2301-CD47-AE01-BA516D7BD0D8}" srcOrd="0" destOrd="0" presId="urn:microsoft.com/office/officeart/2005/8/layout/chevron2"/>
    <dgm:cxn modelId="{E33FF3FD-79E6-6B4B-8915-7E3AAA787339}" type="presParOf" srcId="{0B45F05F-2301-CD47-AE01-BA516D7BD0D8}" destId="{6364D377-D712-9243-B619-BB95A2BA68EE}" srcOrd="0" destOrd="0" presId="urn:microsoft.com/office/officeart/2005/8/layout/chevron2"/>
    <dgm:cxn modelId="{7D9F0F13-D7F6-2A45-8A85-F0F6D3913570}" type="presParOf" srcId="{6364D377-D712-9243-B619-BB95A2BA68EE}" destId="{FDFC6415-F963-D74E-92E6-35B1F7AECB9B}" srcOrd="0" destOrd="0" presId="urn:microsoft.com/office/officeart/2005/8/layout/chevron2"/>
    <dgm:cxn modelId="{B5CA945F-87D1-F14E-B2EA-4C7179FB78A5}" type="presParOf" srcId="{6364D377-D712-9243-B619-BB95A2BA68EE}" destId="{D7D1A9B2-3F7D-1146-BE63-80BBA8CA5FC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AD9EB-C663-5E44-9F3F-DE23827469FC}">
      <dsp:nvSpPr>
        <dsp:cNvPr id="0" name=""/>
        <dsp:cNvSpPr/>
      </dsp:nvSpPr>
      <dsp:spPr>
        <a:xfrm>
          <a:off x="7480" y="115960"/>
          <a:ext cx="2655604" cy="2655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900" kern="1200"/>
        </a:p>
      </dsp:txBody>
      <dsp:txXfrm>
        <a:off x="396384" y="504864"/>
        <a:ext cx="1877796" cy="1877796"/>
      </dsp:txXfrm>
    </dsp:sp>
    <dsp:sp modelId="{32FD6F40-A26E-4C4C-B641-501E24F1E62B}">
      <dsp:nvSpPr>
        <dsp:cNvPr id="0" name=""/>
        <dsp:cNvSpPr/>
      </dsp:nvSpPr>
      <dsp:spPr>
        <a:xfrm>
          <a:off x="565157" y="2987200"/>
          <a:ext cx="1540250" cy="1540250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769317" y="3576192"/>
        <a:ext cx="1131930" cy="362266"/>
      </dsp:txXfrm>
    </dsp:sp>
    <dsp:sp modelId="{853773BD-464A-754E-A252-DF7B9156A460}">
      <dsp:nvSpPr>
        <dsp:cNvPr id="0" name=""/>
        <dsp:cNvSpPr/>
      </dsp:nvSpPr>
      <dsp:spPr>
        <a:xfrm>
          <a:off x="7480" y="4743085"/>
          <a:ext cx="2655604" cy="2655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900" kern="1200"/>
        </a:p>
      </dsp:txBody>
      <dsp:txXfrm>
        <a:off x="396384" y="5131989"/>
        <a:ext cx="1877796" cy="1877796"/>
      </dsp:txXfrm>
    </dsp:sp>
    <dsp:sp modelId="{D4A5EEA9-C602-2947-831A-B241223C6C69}">
      <dsp:nvSpPr>
        <dsp:cNvPr id="0" name=""/>
        <dsp:cNvSpPr/>
      </dsp:nvSpPr>
      <dsp:spPr>
        <a:xfrm>
          <a:off x="3061425" y="3263383"/>
          <a:ext cx="844482" cy="98788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/>
        </a:p>
      </dsp:txBody>
      <dsp:txXfrm>
        <a:off x="3061425" y="3460960"/>
        <a:ext cx="591137" cy="592730"/>
      </dsp:txXfrm>
    </dsp:sp>
    <dsp:sp modelId="{C0FBE32A-56F6-9F4A-85B6-A0A88B70A5D8}">
      <dsp:nvSpPr>
        <dsp:cNvPr id="0" name=""/>
        <dsp:cNvSpPr/>
      </dsp:nvSpPr>
      <dsp:spPr>
        <a:xfrm>
          <a:off x="4256447" y="1101721"/>
          <a:ext cx="5311208" cy="53112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500" kern="1200"/>
        </a:p>
      </dsp:txBody>
      <dsp:txXfrm>
        <a:off x="5034255" y="1879529"/>
        <a:ext cx="3755592" cy="3755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C6415-F963-D74E-92E6-35B1F7AECB9B}">
      <dsp:nvSpPr>
        <dsp:cNvPr id="0" name=""/>
        <dsp:cNvSpPr/>
      </dsp:nvSpPr>
      <dsp:spPr>
        <a:xfrm rot="5400000">
          <a:off x="-466197" y="466197"/>
          <a:ext cx="3107981" cy="21755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SubTitle (3)</a:t>
          </a:r>
          <a:endParaRPr lang="fr-FR" sz="3300" kern="1200"/>
        </a:p>
      </dsp:txBody>
      <dsp:txXfrm rot="-5400000">
        <a:off x="1" y="1087792"/>
        <a:ext cx="2175586" cy="932395"/>
      </dsp:txXfrm>
    </dsp:sp>
    <dsp:sp modelId="{D7D1A9B2-3F7D-1146-BE63-80BBA8CA5FC5}">
      <dsp:nvSpPr>
        <dsp:cNvPr id="0" name=""/>
        <dsp:cNvSpPr/>
      </dsp:nvSpPr>
      <dsp:spPr>
        <a:xfrm rot="5400000">
          <a:off x="6402861" y="-4227274"/>
          <a:ext cx="2020187" cy="104747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AD9EB-C663-5E44-9F3F-DE23827469FC}">
      <dsp:nvSpPr>
        <dsp:cNvPr id="0" name=""/>
        <dsp:cNvSpPr/>
      </dsp:nvSpPr>
      <dsp:spPr>
        <a:xfrm>
          <a:off x="7480" y="115960"/>
          <a:ext cx="2655604" cy="2655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900" kern="1200"/>
        </a:p>
      </dsp:txBody>
      <dsp:txXfrm>
        <a:off x="396384" y="504864"/>
        <a:ext cx="1877796" cy="1877796"/>
      </dsp:txXfrm>
    </dsp:sp>
    <dsp:sp modelId="{32FD6F40-A26E-4C4C-B641-501E24F1E62B}">
      <dsp:nvSpPr>
        <dsp:cNvPr id="0" name=""/>
        <dsp:cNvSpPr/>
      </dsp:nvSpPr>
      <dsp:spPr>
        <a:xfrm>
          <a:off x="565157" y="2987200"/>
          <a:ext cx="1540250" cy="1540250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500" kern="1200"/>
        </a:p>
      </dsp:txBody>
      <dsp:txXfrm>
        <a:off x="769317" y="3576192"/>
        <a:ext cx="1131930" cy="362266"/>
      </dsp:txXfrm>
    </dsp:sp>
    <dsp:sp modelId="{853773BD-464A-754E-A252-DF7B9156A460}">
      <dsp:nvSpPr>
        <dsp:cNvPr id="0" name=""/>
        <dsp:cNvSpPr/>
      </dsp:nvSpPr>
      <dsp:spPr>
        <a:xfrm>
          <a:off x="7480" y="4743085"/>
          <a:ext cx="2655604" cy="2655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900" kern="1200"/>
        </a:p>
      </dsp:txBody>
      <dsp:txXfrm>
        <a:off x="396384" y="5131989"/>
        <a:ext cx="1877796" cy="1877796"/>
      </dsp:txXfrm>
    </dsp:sp>
    <dsp:sp modelId="{D4A5EEA9-C602-2947-831A-B241223C6C69}">
      <dsp:nvSpPr>
        <dsp:cNvPr id="0" name=""/>
        <dsp:cNvSpPr/>
      </dsp:nvSpPr>
      <dsp:spPr>
        <a:xfrm>
          <a:off x="3061425" y="3263383"/>
          <a:ext cx="844482" cy="98788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/>
        </a:p>
      </dsp:txBody>
      <dsp:txXfrm>
        <a:off x="3061425" y="3460960"/>
        <a:ext cx="591137" cy="592730"/>
      </dsp:txXfrm>
    </dsp:sp>
    <dsp:sp modelId="{C0FBE32A-56F6-9F4A-85B6-A0A88B70A5D8}">
      <dsp:nvSpPr>
        <dsp:cNvPr id="0" name=""/>
        <dsp:cNvSpPr/>
      </dsp:nvSpPr>
      <dsp:spPr>
        <a:xfrm>
          <a:off x="4256447" y="1101721"/>
          <a:ext cx="5311208" cy="53112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500" kern="1200" dirty="0"/>
        </a:p>
      </dsp:txBody>
      <dsp:txXfrm>
        <a:off x="5034255" y="1879529"/>
        <a:ext cx="3755592" cy="37555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C6415-F963-D74E-92E6-35B1F7AECB9B}">
      <dsp:nvSpPr>
        <dsp:cNvPr id="0" name=""/>
        <dsp:cNvSpPr/>
      </dsp:nvSpPr>
      <dsp:spPr>
        <a:xfrm rot="5400000">
          <a:off x="-466197" y="466197"/>
          <a:ext cx="3107981" cy="21755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SubTitle (3)</a:t>
          </a:r>
          <a:endParaRPr lang="fr-FR" sz="3300" kern="1200"/>
        </a:p>
      </dsp:txBody>
      <dsp:txXfrm rot="-5400000">
        <a:off x="1" y="1087792"/>
        <a:ext cx="2175586" cy="932395"/>
      </dsp:txXfrm>
    </dsp:sp>
    <dsp:sp modelId="{D7D1A9B2-3F7D-1146-BE63-80BBA8CA5FC5}">
      <dsp:nvSpPr>
        <dsp:cNvPr id="0" name=""/>
        <dsp:cNvSpPr/>
      </dsp:nvSpPr>
      <dsp:spPr>
        <a:xfrm rot="5400000">
          <a:off x="6402861" y="-4227274"/>
          <a:ext cx="2020187" cy="104747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31B04-FE83-F94F-A194-9E12060DC202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E044-E311-1348-8399-569A6CF17B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85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B298D0-F947-D249-4F0C-747CA553FDC9}"/>
              </a:ext>
            </a:extLst>
          </p:cNvPr>
          <p:cNvSpPr/>
          <p:nvPr userDrawn="1"/>
        </p:nvSpPr>
        <p:spPr>
          <a:xfrm>
            <a:off x="-195944" y="4147762"/>
            <a:ext cx="30471157" cy="153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pic>
        <p:nvPicPr>
          <p:cNvPr id="9" name="Image 8" descr="Une image contenant Police, logo, Graphique, symbole&#10;&#10;Description générée automatiquement">
            <a:extLst>
              <a:ext uri="{FF2B5EF4-FFF2-40B4-BE49-F238E27FC236}">
                <a16:creationId xmlns:a16="http://schemas.microsoft.com/office/drawing/2014/main" id="{7F4290AF-84C7-DA67-F6A4-0E7C3A4084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5488" y="1744955"/>
            <a:ext cx="5802940" cy="87877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EABFEAC-24F8-725F-3D1B-2158F3275A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85" y="40130499"/>
            <a:ext cx="28460035" cy="1758343"/>
          </a:xfrm>
          <a:prstGeom prst="rect">
            <a:avLst/>
          </a:prstGeom>
        </p:spPr>
      </p:pic>
      <p:pic>
        <p:nvPicPr>
          <p:cNvPr id="11" name="Image 10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D4F290E6-37EE-0892-E450-425B011701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85" y="1614502"/>
            <a:ext cx="5430066" cy="1209124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E2997F1C-9373-486E-765C-0ED06E344E96}"/>
              </a:ext>
            </a:extLst>
          </p:cNvPr>
          <p:cNvSpPr txBox="1"/>
          <p:nvPr userDrawn="1"/>
        </p:nvSpPr>
        <p:spPr>
          <a:xfrm>
            <a:off x="8390099" y="1779932"/>
            <a:ext cx="13122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spc="600" dirty="0">
                <a:latin typeface="Montserrat" pitchFamily="2" charset="77"/>
              </a:rPr>
              <a:t>CONNECTED COMMUNITIES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9A5D3C-5F15-2FC7-2E60-B15A7ADD2FC4}"/>
              </a:ext>
            </a:extLst>
          </p:cNvPr>
          <p:cNvSpPr/>
          <p:nvPr userDrawn="1"/>
        </p:nvSpPr>
        <p:spPr>
          <a:xfrm>
            <a:off x="-76674" y="39226524"/>
            <a:ext cx="30471157" cy="153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5321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CC6-4E64-B74B-91E0-BAA2B02E2619}" type="datetime1">
              <a:rPr lang="fr-FR" smtClean="0"/>
              <a:t>24/05/2024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61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A6910-88E0-A144-B425-249FFB5A4525}" type="datetime1">
              <a:rPr lang="fr-FR" smtClean="0"/>
              <a:t>24/05/2024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19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3AA596-50DF-7799-1963-75CF0A4F6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06013" cy="14901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D92A7B-0DBE-CAA7-A52D-440826D1B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600" y="22482175"/>
            <a:ext cx="22706013" cy="10334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7537EF-A5AA-0517-6289-1FA6706F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155406-CFF7-FA69-D7A3-D319EBAFE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EE907E-9E7A-CA17-F528-168C1D6C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49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DF6E58-85B3-EF78-00E8-AF7867CB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FB98B6-294A-61F3-9E37-073D2F2E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EA7889-27F9-55EC-4DE8-B330A616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75CC27-8AB9-56CB-C926-14F2EB53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5B3BC5-9577-C006-FDC8-A20807A0D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458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421ED7-E1B8-8787-47F3-29C1AA06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338" y="10671175"/>
            <a:ext cx="26112787" cy="17805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B6EDCA-5E5E-BE63-8889-BF0A0524E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338" y="28644850"/>
            <a:ext cx="26112787" cy="9363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47EE58-6F87-4122-6C3B-A7227D6D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842D5F-4196-4D06-C6A8-FB5D3CBDE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53C3E3-7431-5483-DCAC-E98DCEC7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344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3E41A-1318-E5C8-EBC6-076D5FC6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523D84-EAB3-8CEF-F2E9-40195EC35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213" y="11395075"/>
            <a:ext cx="12979400" cy="271573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91D1D6-B329-8536-8A5A-D71C97DB2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13013" y="11395075"/>
            <a:ext cx="12980987" cy="271573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0A2AAB-8FCD-B718-91AB-3CF5E1FA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C3EE82-D6B5-8F1E-DFA0-EBCF8D48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6E9C87-B965-B627-5F3C-AE644711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57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484C58-235B-AA91-C8C3-4343B94D9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1200" cy="82724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206DE3-3A71-BFA9-18D8-3AAC4A192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7950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D4FF5A-AF7B-4BC6-F223-1B6A2FD6C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975" y="15635288"/>
            <a:ext cx="12807950" cy="22996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26319F-BEEB-FB98-A12A-2C71EE5E4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7313" y="10493375"/>
            <a:ext cx="12869862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A83A39C-A493-9076-8EB2-0930D20643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7313" y="15635288"/>
            <a:ext cx="12869862" cy="22996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57A764-9906-561A-C6E4-04CEC70D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1956C6-47D8-5A62-AC3B-5C84C16C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8F4B35-7CB0-26E3-CA8D-92746CE3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790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5952D7-52CE-6048-6D78-4A7BA24B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3B6DB7-177F-12BE-E4CC-4CD3AF603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38B315-2C20-DBA0-9402-3088BD726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F16A67-3856-47EA-2601-3CEBD186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491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FEA944-AAB5-7C71-490A-AE2084223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8438FC-859A-54B2-A6D4-3D3F1A2F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5A3D6A-2DEA-11D9-1D8D-CDCBD848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708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48CB49-2C3A-203B-3B92-978E2053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118AC5-7DA7-F739-3434-AD206287A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05B1E3-1144-7319-6A5F-6C39378AC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11DB01-DC83-43F9-725C-66D3466D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CE708F-E27D-A30F-0597-6E54E4DB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70D2EF-F306-8FA6-E3EC-8CF2CCBA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29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texte, capture d’écran, affichage, logiciel&#10;&#10;Description générée automatiquement">
            <a:extLst>
              <a:ext uri="{FF2B5EF4-FFF2-40B4-BE49-F238E27FC236}">
                <a16:creationId xmlns:a16="http://schemas.microsoft.com/office/drawing/2014/main" id="{C1B7D29A-7918-CBAF-FBA3-B740F991C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366" b="10846"/>
          <a:stretch/>
        </p:blipFill>
        <p:spPr>
          <a:xfrm>
            <a:off x="0" y="0"/>
            <a:ext cx="30283279" cy="4280376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92BE496-5736-A7D1-8DA7-373D30709D28}"/>
              </a:ext>
            </a:extLst>
          </p:cNvPr>
          <p:cNvSpPr/>
          <p:nvPr userDrawn="1"/>
        </p:nvSpPr>
        <p:spPr>
          <a:xfrm>
            <a:off x="-195944" y="4147762"/>
            <a:ext cx="30471157" cy="1533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7F9EC0C-0A8B-3AB2-E156-E0B3BA537A53}"/>
              </a:ext>
            </a:extLst>
          </p:cNvPr>
          <p:cNvSpPr txBox="1"/>
          <p:nvPr userDrawn="1"/>
        </p:nvSpPr>
        <p:spPr>
          <a:xfrm>
            <a:off x="8390099" y="1779932"/>
            <a:ext cx="13122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spc="600" dirty="0">
                <a:solidFill>
                  <a:schemeClr val="bg1"/>
                </a:solidFill>
                <a:latin typeface="Montserrat" pitchFamily="2" charset="77"/>
              </a:rPr>
              <a:t>CONNECTED COMMUNITIES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6AF38D-3DC2-6329-B178-746C68828F7C}"/>
              </a:ext>
            </a:extLst>
          </p:cNvPr>
          <p:cNvSpPr/>
          <p:nvPr userDrawn="1"/>
        </p:nvSpPr>
        <p:spPr>
          <a:xfrm>
            <a:off x="-76674" y="39226524"/>
            <a:ext cx="30471157" cy="15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pic>
        <p:nvPicPr>
          <p:cNvPr id="14" name="Image 13" descr="Une image contenant Police, Graphique, logo, texte&#10;&#10;Description générée automatiquement">
            <a:extLst>
              <a:ext uri="{FF2B5EF4-FFF2-40B4-BE49-F238E27FC236}">
                <a16:creationId xmlns:a16="http://schemas.microsoft.com/office/drawing/2014/main" id="{4128A19F-0D9B-9B17-BACA-B010A3E9D2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35488" y="1460660"/>
            <a:ext cx="5802940" cy="115099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6FA68691-56CA-27BC-5EF7-6C6AD36EED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9368" y="40170336"/>
            <a:ext cx="28306797" cy="1931263"/>
          </a:xfrm>
          <a:prstGeom prst="rect">
            <a:avLst/>
          </a:prstGeom>
        </p:spPr>
      </p:pic>
      <p:pic>
        <p:nvPicPr>
          <p:cNvPr id="21" name="Image 20" descr="Une image contenant texte, Police, capture d’écran&#10;&#10;Description générée automatiquement">
            <a:extLst>
              <a:ext uri="{FF2B5EF4-FFF2-40B4-BE49-F238E27FC236}">
                <a16:creationId xmlns:a16="http://schemas.microsoft.com/office/drawing/2014/main" id="{EA942A50-A461-0DC3-C6E5-F32686D247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6785" y="1683201"/>
            <a:ext cx="5430066" cy="120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7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D953B5-2C12-27F9-3D81-FD92ECFA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38420B-9AA6-7FC6-AEC9-92539F0C4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364882-3394-EC25-B052-33C81B032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CE9D80-49B0-1CB0-771F-09E5AC6B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6A8FB8-C0E0-C7C6-369E-35961F65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5E4F04-ECD6-4555-1B8B-351EA352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932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D2DF0-D8B2-2086-1F46-ED3822BF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6C89E2-F534-DCF8-3820-A15B6E8C8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40A49-D7EA-830A-A631-C4502A1F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078DA1-B85E-7B6F-5E22-1B36F85F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99B5FB-62BD-9C9A-4A92-21856846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757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9F4AFD-E16F-8AEA-D17C-3FA491D8B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6200" y="2279650"/>
            <a:ext cx="6527800" cy="362727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910594-201B-3211-E7E7-80064C2B0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213" y="2279650"/>
            <a:ext cx="19432587" cy="362727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B7F3C1-95EB-5344-11CF-78DB79FD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DA976E-4968-F449-072E-A49DF71A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3ECD75-BD24-2BF2-BB34-5C494579E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3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938D8-EAAB-DD49-9443-A2CBB39B8DCC}" type="datetime1">
              <a:rPr lang="fr-FR" smtClean="0"/>
              <a:t>24/05/2024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55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62E0-FFC4-124E-9F7E-D7B4153162A0}" type="datetime1">
              <a:rPr lang="fr-FR" smtClean="0"/>
              <a:t>24/05/2024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40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6009-9EB4-8B42-AD87-63C2E3BBFC26}" type="datetime1">
              <a:rPr lang="fr-FR" smtClean="0"/>
              <a:t>24/05/2024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84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9F39E-2F73-6B44-98F6-8792D199E0DB}" type="datetime1">
              <a:rPr lang="fr-FR" smtClean="0"/>
              <a:t>24/05/2024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78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D46B-A5A3-7649-83E4-F40B6597C6A8}" type="datetime1">
              <a:rPr lang="fr-FR" smtClean="0"/>
              <a:t>24/05/2024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22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B882-10B2-574A-9892-45BC6905D7DF}" type="datetime1">
              <a:rPr lang="fr-FR" smtClean="0"/>
              <a:t>24/05/2024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06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168E-61B2-294A-9271-0B15C9F4A97F}" type="datetime1">
              <a:rPr lang="fr-FR" smtClean="0"/>
              <a:t>24/05/2024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7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A48110-7597-3345-99AD-5F5157B7A361}" type="datetime1">
              <a:rPr lang="fr-FR" smtClean="0"/>
              <a:t>24/05/2024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DDA1EE-0BA6-CE4B-BD9A-7B1794464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7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8B2163-8234-0E18-554F-6BDCFD7F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213" y="2279650"/>
            <a:ext cx="26112787" cy="827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B2C4F1-2DEB-A1C0-8FD9-D919F5048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213" y="11395075"/>
            <a:ext cx="26112787" cy="2715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51F47-81DF-952D-5308-49A8A859D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213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AB911A-D814-FE4C-9E2B-CAB87B6B7F41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EB5284-A04E-69F5-3255-1BC3DCA15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238" y="39673213"/>
            <a:ext cx="10218737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D69AFB-CB29-9095-2C2C-4D4B697A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2038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8DEE64-C4FA-984A-9A43-2B25973D5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9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380EB895-B66A-D641-8195-5B8B19A3E21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61468994"/>
              </p:ext>
            </p:extLst>
          </p:nvPr>
        </p:nvGraphicFramePr>
        <p:xfrm>
          <a:off x="1740588" y="30458512"/>
          <a:ext cx="9575137" cy="7514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497FA4C-E662-B25A-E345-CCC8D9CA2EAC}"/>
              </a:ext>
            </a:extLst>
          </p:cNvPr>
          <p:cNvSpPr txBox="1"/>
          <p:nvPr/>
        </p:nvSpPr>
        <p:spPr>
          <a:xfrm>
            <a:off x="1740588" y="11808902"/>
            <a:ext cx="12810296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 ipsum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Nam dictum, mi in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ante,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egestas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ligula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vitae nunc.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ut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commodo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dignissim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eu mollis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bibendum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diam non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scelerisque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hendrerit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rhoncus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id mi. Suspendisse at dictum ipsum,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nunc.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cursus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Cras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accumsan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mi nec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Aenean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Duis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sagittis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653B746-6E59-68D3-7B24-0A248A1F34CF}"/>
              </a:ext>
            </a:extLst>
          </p:cNvPr>
          <p:cNvSpPr txBox="1"/>
          <p:nvPr/>
        </p:nvSpPr>
        <p:spPr>
          <a:xfrm>
            <a:off x="15137603" y="11770858"/>
            <a:ext cx="12810296" cy="130189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 ipsum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Nam dictum, mi in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ante,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egestas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ligula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vitae nunc.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ut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commodo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dignissim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eu mollis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bibendum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diam non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scelerisque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hendrerit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rhoncus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id mi. Suspendisse at dictum ipsum,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nunc.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cursus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Cras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accumsan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mi nec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Aenean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Duis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sagittis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Praesent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tellus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placerat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non erat.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vitae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gravida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ipsum eu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Etiam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Morbi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urna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nibh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efficitur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sodales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ligula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massa. Ut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B16AD3A2-7374-C43F-B569-0C89358B00F7}"/>
              </a:ext>
            </a:extLst>
          </p:cNvPr>
          <p:cNvSpPr txBox="1"/>
          <p:nvPr/>
        </p:nvSpPr>
        <p:spPr>
          <a:xfrm>
            <a:off x="1740591" y="9699716"/>
            <a:ext cx="8407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chemeClr val="bg1"/>
                </a:solidFill>
              </a:rPr>
              <a:t>SubTitle</a:t>
            </a:r>
            <a:r>
              <a:rPr lang="en-US" sz="8000" b="1" dirty="0">
                <a:solidFill>
                  <a:schemeClr val="bg1"/>
                </a:solidFill>
              </a:rPr>
              <a:t> (1)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0562F9A1-56CE-D3DD-3ED6-871C3CD765C3}"/>
              </a:ext>
            </a:extLst>
          </p:cNvPr>
          <p:cNvSpPr txBox="1"/>
          <p:nvPr/>
        </p:nvSpPr>
        <p:spPr>
          <a:xfrm>
            <a:off x="1740591" y="27696042"/>
            <a:ext cx="8407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chemeClr val="bg1"/>
                </a:solidFill>
              </a:rPr>
              <a:t>SubTitle</a:t>
            </a:r>
            <a:r>
              <a:rPr lang="en-US" sz="8000" b="1" dirty="0">
                <a:solidFill>
                  <a:schemeClr val="bg1"/>
                </a:solidFill>
              </a:rPr>
              <a:t> (2)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895F9741-D76A-DA1B-9721-25A8D0C4603C}"/>
              </a:ext>
            </a:extLst>
          </p:cNvPr>
          <p:cNvSpPr txBox="1"/>
          <p:nvPr/>
        </p:nvSpPr>
        <p:spPr>
          <a:xfrm>
            <a:off x="1" y="4981323"/>
            <a:ext cx="302752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0" b="1" dirty="0">
                <a:solidFill>
                  <a:schemeClr val="bg1"/>
                </a:solidFill>
                <a:latin typeface="Montserrat" pitchFamily="2" charset="77"/>
                <a:cs typeface="Calibri" panose="020F0502020204030204" pitchFamily="34" charset="0"/>
              </a:rPr>
              <a:t>POSTER TITLE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4B03269-20FB-6715-F3F9-CB64794D10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4199646"/>
              </p:ext>
            </p:extLst>
          </p:nvPr>
        </p:nvGraphicFramePr>
        <p:xfrm>
          <a:off x="1740588" y="22573563"/>
          <a:ext cx="12650323" cy="3107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ZoneTexte 16">
            <a:extLst>
              <a:ext uri="{FF2B5EF4-FFF2-40B4-BE49-F238E27FC236}">
                <a16:creationId xmlns:a16="http://schemas.microsoft.com/office/drawing/2014/main" id="{7802086A-2102-A937-69C6-7BDB98859E92}"/>
              </a:ext>
            </a:extLst>
          </p:cNvPr>
          <p:cNvSpPr txBox="1"/>
          <p:nvPr/>
        </p:nvSpPr>
        <p:spPr>
          <a:xfrm>
            <a:off x="15137605" y="27696042"/>
            <a:ext cx="12810295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Duis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sollicitudin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pulvinar cursus.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lectus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facilisis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mi nec,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fringilla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cubilia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In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 ut est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sollicitudin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Sed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lacus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lacinia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convallis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aliquam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erat. Morbi pulvinar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at dictum massa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Nam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lobortis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ante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in. Nam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auctor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est vitae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lectus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convallis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pulvinar.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Proin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ornare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tortor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mollis.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ipsum,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lobortis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in, semper id mi. In nec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urna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magna </a:t>
            </a:r>
            <a:r>
              <a:rPr lang="fr-FR" sz="4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commodo. </a:t>
            </a:r>
            <a:endParaRPr lang="fr-FR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4000" dirty="0"/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16BF67E8-291A-7F18-33E0-2EB6B00ECA57}"/>
              </a:ext>
            </a:extLst>
          </p:cNvPr>
          <p:cNvSpPr txBox="1"/>
          <p:nvPr/>
        </p:nvSpPr>
        <p:spPr>
          <a:xfrm>
            <a:off x="1" y="7506008"/>
            <a:ext cx="30275212" cy="1323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413666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5">
            <a:extLst>
              <a:ext uri="{FF2B5EF4-FFF2-40B4-BE49-F238E27FC236}">
                <a16:creationId xmlns:a16="http://schemas.microsoft.com/office/drawing/2014/main" id="{04E1DC34-BDB2-6F38-15E9-D4696B17AF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533631"/>
              </p:ext>
            </p:extLst>
          </p:nvPr>
        </p:nvGraphicFramePr>
        <p:xfrm>
          <a:off x="1740588" y="30647198"/>
          <a:ext cx="9575137" cy="7514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56E9E5DB-99B6-4CC1-5FC0-CE8FF3565E9C}"/>
              </a:ext>
            </a:extLst>
          </p:cNvPr>
          <p:cNvSpPr txBox="1"/>
          <p:nvPr/>
        </p:nvSpPr>
        <p:spPr>
          <a:xfrm>
            <a:off x="1740588" y="13115188"/>
            <a:ext cx="12810296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 ipsum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Nam dictum, mi in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ante,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egestas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ligula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vitae nunc.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ut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commodo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dignissim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eu mollis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bibendum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diam non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scelerisque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hendrerit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rhoncus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id mi. Suspendisse at dictum ipsum,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nunc.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cursus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Cras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accumsan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mi nec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Aenean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Duis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sagittis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D4C5E97-9A2A-E1E8-0D75-0DCEEE697A36}"/>
              </a:ext>
            </a:extLst>
          </p:cNvPr>
          <p:cNvSpPr txBox="1"/>
          <p:nvPr/>
        </p:nvSpPr>
        <p:spPr>
          <a:xfrm>
            <a:off x="15137603" y="13077144"/>
            <a:ext cx="12810296" cy="130189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 ipsum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Nam dictum, mi in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odio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ante,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egestas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ligula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vitae nunc.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ut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condimentum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commodo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dignissim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tincidunt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eu mollis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Nunc bibendum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diam non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scelerisque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hendrerit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rhoncus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id mi. Suspendisse at dictum ipsum,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nunc.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Curabitur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cursus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Cras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accumsan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Fusce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mi nec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Aenean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semper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Duis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sagittis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Praesent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tellus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placerat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molestie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non erat.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vitae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gravida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Nullam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ipsum eu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dictum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Etiam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Morbi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urna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nibh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efficitur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sodales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ligula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Mauris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arcu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massa. Ut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2947F191-5DCF-66BB-5285-B4416B398CF8}"/>
              </a:ext>
            </a:extLst>
          </p:cNvPr>
          <p:cNvSpPr txBox="1"/>
          <p:nvPr/>
        </p:nvSpPr>
        <p:spPr>
          <a:xfrm>
            <a:off x="1740591" y="11006002"/>
            <a:ext cx="8407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/>
              <a:t>SubTitle</a:t>
            </a:r>
            <a:r>
              <a:rPr lang="en-US" sz="8000" b="1" dirty="0"/>
              <a:t> (1)</a:t>
            </a: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F6D97FEB-96B0-89CE-71B7-9E9436FDAA77}"/>
              </a:ext>
            </a:extLst>
          </p:cNvPr>
          <p:cNvSpPr txBox="1"/>
          <p:nvPr/>
        </p:nvSpPr>
        <p:spPr>
          <a:xfrm>
            <a:off x="1740591" y="29002328"/>
            <a:ext cx="8407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/>
              <a:t>SubTitle</a:t>
            </a:r>
            <a:r>
              <a:rPr lang="en-US" sz="8000" b="1" dirty="0"/>
              <a:t> (2)</a:t>
            </a: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84D0E5B0-F811-58BE-54B1-C024C2F34B10}"/>
              </a:ext>
            </a:extLst>
          </p:cNvPr>
          <p:cNvSpPr txBox="1"/>
          <p:nvPr/>
        </p:nvSpPr>
        <p:spPr>
          <a:xfrm>
            <a:off x="1" y="5373210"/>
            <a:ext cx="302752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0" b="1" dirty="0">
                <a:latin typeface="Montserrat" pitchFamily="2" charset="77"/>
                <a:cs typeface="Calibri" panose="020F0502020204030204" pitchFamily="34" charset="0"/>
              </a:rPr>
              <a:t>POSTER TITLE</a:t>
            </a:r>
          </a:p>
        </p:txBody>
      </p:sp>
      <p:graphicFrame>
        <p:nvGraphicFramePr>
          <p:cNvPr id="17" name="Diagramme 16">
            <a:extLst>
              <a:ext uri="{FF2B5EF4-FFF2-40B4-BE49-F238E27FC236}">
                <a16:creationId xmlns:a16="http://schemas.microsoft.com/office/drawing/2014/main" id="{60589179-F0ED-3E65-53B0-42419AEA0B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5200408"/>
              </p:ext>
            </p:extLst>
          </p:nvPr>
        </p:nvGraphicFramePr>
        <p:xfrm>
          <a:off x="1740588" y="23879849"/>
          <a:ext cx="12650323" cy="3107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F4E71F4-2A7D-1C95-B3AC-8918BDF0295B}"/>
              </a:ext>
            </a:extLst>
          </p:cNvPr>
          <p:cNvSpPr txBox="1"/>
          <p:nvPr/>
        </p:nvSpPr>
        <p:spPr>
          <a:xfrm>
            <a:off x="15137605" y="29002328"/>
            <a:ext cx="12810295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Duis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sollicitudin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pulvinar cursus.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lectus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facilisis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mi nec,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fringilla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ante ipsum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primis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faucibus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ultrices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cubilia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curae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In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massa ut est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rutrum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orci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sollicitudin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Sed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fermentum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lacus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porttitor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pellentesque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eu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augue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lacinia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laoreet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consequat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Donec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eros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nisl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convallis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aliquam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erat. Morbi pulvinar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at dictum massa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posuere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Nam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vestibulum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lobortis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ante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luctus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in. Nam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auctor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est vitae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lectus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pharetra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convallis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pulvinar.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Proin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ornare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dui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tortor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mollis.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ipsum,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venenatis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ut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lobortis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in, semper id mi. In nec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urna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magna </a:t>
            </a:r>
            <a:r>
              <a:rPr lang="fr-FR" sz="4000" b="0" i="0" u="none" strike="noStrike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dapibus</a:t>
            </a:r>
            <a:r>
              <a:rPr lang="fr-FR" sz="4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commodo. </a:t>
            </a:r>
            <a:endParaRPr lang="fr-F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4000" dirty="0"/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id="{E1167BF8-66CD-B42B-BD68-004188B85D61}"/>
              </a:ext>
            </a:extLst>
          </p:cNvPr>
          <p:cNvSpPr txBox="1"/>
          <p:nvPr/>
        </p:nvSpPr>
        <p:spPr>
          <a:xfrm>
            <a:off x="1" y="7897895"/>
            <a:ext cx="30275212" cy="1323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Calibri Light" panose="020F0302020204030204" pitchFamily="34" charset="0"/>
                <a:cs typeface="Calibri Light" panose="020F0302020204030204" pitchFamily="34" charset="0"/>
              </a:rPr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7127482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1054</Words>
  <Application>Microsoft Macintosh PowerPoint</Application>
  <PresentationFormat>Personnalisé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Montserrat</vt:lpstr>
      <vt:lpstr>Thème Office</vt:lpstr>
      <vt:lpstr>Conception personnalisée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Armando URIBE-ECHEVERRIA</dc:creator>
  <cp:lastModifiedBy>Armando URIBE-ECHEVERRIA</cp:lastModifiedBy>
  <cp:revision>3</cp:revision>
  <dcterms:created xsi:type="dcterms:W3CDTF">2024-05-22T08:19:28Z</dcterms:created>
  <dcterms:modified xsi:type="dcterms:W3CDTF">2024-05-24T08:02:16Z</dcterms:modified>
</cp:coreProperties>
</file>